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D7D-7DE9-437D-B0B6-DF2F90D66CF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90E-66AA-46BC-B422-B92DFC637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9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D7D-7DE9-437D-B0B6-DF2F90D66CF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90E-66AA-46BC-B422-B92DFC637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D7D-7DE9-437D-B0B6-DF2F90D66CF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90E-66AA-46BC-B422-B92DFC637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8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D7D-7DE9-437D-B0B6-DF2F90D66CF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90E-66AA-46BC-B422-B92DFC637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4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D7D-7DE9-437D-B0B6-DF2F90D66CF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90E-66AA-46BC-B422-B92DFC637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6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D7D-7DE9-437D-B0B6-DF2F90D66CF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90E-66AA-46BC-B422-B92DFC637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9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D7D-7DE9-437D-B0B6-DF2F90D66CF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90E-66AA-46BC-B422-B92DFC637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7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D7D-7DE9-437D-B0B6-DF2F90D66CF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90E-66AA-46BC-B422-B92DFC637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D7D-7DE9-437D-B0B6-DF2F90D66CF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90E-66AA-46BC-B422-B92DFC637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D7D-7DE9-437D-B0B6-DF2F90D66CF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90E-66AA-46BC-B422-B92DFC637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1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1D7D-7DE9-437D-B0B6-DF2F90D66CF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90E-66AA-46BC-B422-B92DFC637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1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1D7D-7DE9-437D-B0B6-DF2F90D66CF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2090E-66AA-46BC-B422-B92DFC637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8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417638"/>
            <a:ext cx="8229600" cy="27314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Публичный доклад руководителя ДОУ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dalus" panose="02020603050405020304" pitchFamily="18" charset="-78"/>
              </a:rPr>
              <a:t>  </a:t>
            </a:r>
          </a:p>
          <a:p>
            <a:pPr marL="0" indent="0">
              <a:buNone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dalus" panose="02020603050405020304" pitchFamily="18" charset="-78"/>
              </a:rPr>
              <a:t>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dalus" panose="02020603050405020304" pitchFamily="18" charset="-78"/>
              </a:rPr>
              <a:t>    </a:t>
            </a:r>
          </a:p>
          <a:p>
            <a:pPr marL="0" indent="0">
              <a:buNone/>
            </a:pP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ru-RU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ru-RU" sz="4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ndalus" panose="02020603050405020304" pitchFamily="18" charset="-78"/>
              </a:rPr>
              <a:t>              </a:t>
            </a:r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dalus" panose="02020603050405020304" pitchFamily="18" charset="-78"/>
              </a:rPr>
              <a:t>Детский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dalus" panose="02020603050405020304" pitchFamily="18" charset="-78"/>
              </a:rPr>
              <a:t>сад «Кызыл-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dalus" panose="02020603050405020304" pitchFamily="18" charset="-78"/>
              </a:rPr>
              <a:t>Гуьль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dalus" panose="02020603050405020304" pitchFamily="18" charset="-78"/>
              </a:rPr>
              <a:t>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840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4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2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0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2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5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1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6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5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0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6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76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Публичный доклад руководителя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Арузат</dc:creator>
  <cp:lastModifiedBy>Арузат</cp:lastModifiedBy>
  <cp:revision>5</cp:revision>
  <dcterms:created xsi:type="dcterms:W3CDTF">2018-05-10T20:40:47Z</dcterms:created>
  <dcterms:modified xsi:type="dcterms:W3CDTF">2018-05-17T06:43:34Z</dcterms:modified>
</cp:coreProperties>
</file>