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2399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2726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40895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0441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93621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0958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7766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5996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034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78172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27141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0D1D7D-7DE9-437D-B0B6-DF2F90D66CFF}" type="datetimeFigureOut">
              <a:rPr lang="ru-RU" smtClean="0"/>
              <a:t>17.05.2018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82090E-66AA-46BC-B422-B92DFC637C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56876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10800000" flipV="1">
            <a:off x="457200" y="1417638"/>
            <a:ext cx="8229600" cy="273144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Публичный доклад руководителя ДОУ</a:t>
            </a:r>
            <a:endParaRPr lang="ru-RU" dirty="0">
              <a:solidFill>
                <a:srgbClr val="FF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ndalus" panose="02020603050405020304" pitchFamily="18" charset="-78"/>
              </a:rPr>
              <a:t>  </a:t>
            </a:r>
          </a:p>
          <a:p>
            <a:pPr marL="0" indent="0">
              <a:buNone/>
            </a:pPr>
            <a:r>
              <a:rPr lang="ru-RU" sz="4800" b="1" dirty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ndalus" panose="02020603050405020304" pitchFamily="18" charset="-78"/>
              </a:rPr>
              <a:t> </a:t>
            </a:r>
            <a:r>
              <a:rPr lang="ru-RU" sz="48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ndalus" panose="02020603050405020304" pitchFamily="18" charset="-78"/>
              </a:rPr>
              <a:t>    </a:t>
            </a:r>
          </a:p>
          <a:p>
            <a:pPr marL="0" indent="0">
              <a:buNone/>
            </a:pP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Andalus" panose="02020603050405020304" pitchFamily="18" charset="-78"/>
            </a:endParaRPr>
          </a:p>
          <a:p>
            <a:pPr marL="0" indent="0">
              <a:buNone/>
            </a:pPr>
            <a:endParaRPr lang="ru-RU" sz="4800" b="1" dirty="0" smtClean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Andalus" panose="02020603050405020304" pitchFamily="18" charset="-78"/>
            </a:endParaRPr>
          </a:p>
          <a:p>
            <a:pPr marL="0" indent="0">
              <a:buNone/>
            </a:pPr>
            <a:endParaRPr lang="ru-RU" sz="48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Andalus" panose="02020603050405020304" pitchFamily="18" charset="-78"/>
            </a:endParaRPr>
          </a:p>
          <a:p>
            <a:pPr marL="0" indent="0">
              <a:buNone/>
            </a:pPr>
            <a:r>
              <a:rPr lang="ru-RU" sz="4800" b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ndalus" panose="02020603050405020304" pitchFamily="18" charset="-78"/>
              </a:rPr>
              <a:t>              </a:t>
            </a:r>
            <a:r>
              <a:rPr lang="ru-RU" sz="3600" b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ndalus" panose="02020603050405020304" pitchFamily="18" charset="-78"/>
              </a:rPr>
              <a:t>Детский 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ndalus" panose="02020603050405020304" pitchFamily="18" charset="-78"/>
              </a:rPr>
              <a:t>сад «Кызыл-</a:t>
            </a:r>
            <a:r>
              <a:rPr lang="ru-RU" sz="36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ndalus" panose="02020603050405020304" pitchFamily="18" charset="-78"/>
              </a:rPr>
              <a:t>Гуьль</a:t>
            </a:r>
            <a:r>
              <a:rPr lang="ru-RU" sz="36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cs typeface="Andalus" panose="02020603050405020304" pitchFamily="18" charset="-78"/>
              </a:rPr>
              <a:t>»</a:t>
            </a:r>
            <a:endParaRPr lang="ru-RU" sz="36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484087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72451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4792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49031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91277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8579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8177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1684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6162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054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3024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22645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287606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</Words>
  <Application>Microsoft Office PowerPoint</Application>
  <PresentationFormat>Экран (4:3)</PresentationFormat>
  <Paragraphs>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Тема Office</vt:lpstr>
      <vt:lpstr>Публичный доклад руководителя ДОУ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Арузат</dc:creator>
  <cp:lastModifiedBy>Арузат</cp:lastModifiedBy>
  <cp:revision>5</cp:revision>
  <dcterms:created xsi:type="dcterms:W3CDTF">2018-05-10T20:40:47Z</dcterms:created>
  <dcterms:modified xsi:type="dcterms:W3CDTF">2018-05-17T06:43:34Z</dcterms:modified>
</cp:coreProperties>
</file>